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6C4998-84DF-4E63-B167-DFD6F7D653B3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D87C7-4BB1-4943-9269-B47C7919FA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371599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ঘরেবাইরে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905000"/>
            <a:ext cx="8778240" cy="44805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১৯১৫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সালে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সবুজপত্র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পত্রিকায়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বাইরে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ছাপা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এ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ঐতিহ্য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আধুনিকতা’র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যুগলবন্দী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ঐতিহ্য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আধুনিকতার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প্রতীক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নিখিলেশ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ঐতিহ্যের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প্রতীক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;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আধুনিকতা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উত্তর-আধুনিকতা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অবশ্যই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বাইরের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13173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7200" dirty="0" err="1" smtClean="0">
                <a:latin typeface="Kalpurush" pitchFamily="2" charset="0"/>
                <a:cs typeface="Kalpurush" pitchFamily="2" charset="0"/>
              </a:rPr>
              <a:t>ধন্যবাদ</a:t>
            </a:r>
            <a:r>
              <a:rPr lang="en-US" sz="60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60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তপন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কুমার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বিশ্বাস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সহকারী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অধ্যাপক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বিভাগ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দেওয়ান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আব্দুল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গণি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কলেজ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ফ্রয়েড্রীও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মনস্তত্ত্ব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ঘরেবাইরে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চেতন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মনের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বাহ্যিক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ক্রিয়া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প্রতিক্রিয়াগুলি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অচেতন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স্বপ্ন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কল্পনার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মধ্য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চেতন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মনের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কাছাকাছি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ভীড়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জমায়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>
              <a:buNone/>
            </a:pP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অবচেতন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অপূর্ণ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অসামাজিক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ইচ্ছা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কামনা-বাসনারা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সুপ্ত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ঘরে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বাইরে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উপন্যাসে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চরিত্রের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মনস্তাত্ত্বিক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উন্মোচন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অনুসন্ধান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প্রথমতঃ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ঊনবিংশ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শতাব্দীর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আর্থসামাজিক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কথাচিত্র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নিখিলেশ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নামক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জমিদার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তনয়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স্ত্রী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তাঁর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গার্হস্থ্য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জীবনের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প্রেক্ষাপটটিকে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লেখক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উপন্যাসের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পটভূমি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তুলেছেন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যেমনঃ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স্ত্রী-পুরুষ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সম্পর্ক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নারীর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ব্যক্তি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চৈতন্য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ব্যক্তি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স্বাতন্ত্রবোধ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ঐতিহ্য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সংস্কার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নারীমনে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জগত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জীবন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আধুনিক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ধারণার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জাগরণ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উত্তরণ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ঘটাতে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মানসিক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জোর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81000"/>
            <a:ext cx="7162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নিখিলেশের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(‘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সুপার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ইগো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শাসিত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)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76400"/>
            <a:ext cx="2895600" cy="48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সন্দীপ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চন্দ্রনাথবাবু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মেজ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বৌরাণী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স্বদেশী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আন্দোলন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যুক্তিবাদ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মুক্ত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আদর্শ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1752600"/>
            <a:ext cx="1981200" cy="48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অচেতন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endParaRPr lang="en-US" sz="24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4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মুক্ত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আদর্শ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অপহৃত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প্রেম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1676400"/>
            <a:ext cx="2743200" cy="472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অবচেতন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endParaRPr lang="en-US" sz="24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অপহৃত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প্রেম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আহত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অবরুদ্ধ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ব্যক্তি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হৃদয়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7924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সন্দীপের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মন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(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নির্জ্ঞান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শাসিত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)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971800"/>
            <a:ext cx="2362200" cy="2895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নিখিলেশ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2971800"/>
            <a:ext cx="2362200" cy="2895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অচেতন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যৌন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বিকার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ভয়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7400" y="2971800"/>
            <a:ext cx="2514600" cy="2895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অবচেতন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যৌন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বিকার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807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Kalpurush" pitchFamily="2" charset="0"/>
                <a:cs typeface="Kalpurush" pitchFamily="2" charset="0"/>
              </a:rPr>
              <a:t>বিমলার</a:t>
            </a:r>
            <a:r>
              <a:rPr lang="en-US" sz="32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err="1" smtClean="0">
                <a:latin typeface="Kalpurush" pitchFamily="2" charset="0"/>
                <a:cs typeface="Kalpurush" pitchFamily="2" charset="0"/>
              </a:rPr>
              <a:t>মন</a:t>
            </a:r>
            <a:r>
              <a:rPr lang="en-US" sz="3200" b="1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3200" b="1" dirty="0" err="1" smtClean="0">
                <a:latin typeface="Kalpurush" pitchFamily="2" charset="0"/>
                <a:cs typeface="Kalpurush" pitchFamily="2" charset="0"/>
              </a:rPr>
              <a:t>চেতন-অবচেতনে</a:t>
            </a:r>
            <a:r>
              <a:rPr lang="en-US" sz="32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err="1" smtClean="0">
                <a:latin typeface="Kalpurush" pitchFamily="2" charset="0"/>
                <a:cs typeface="Kalpurush" pitchFamily="2" charset="0"/>
              </a:rPr>
              <a:t>দোলায়িত</a:t>
            </a:r>
            <a:r>
              <a:rPr lang="en-US" sz="3200" b="1" dirty="0" smtClean="0">
                <a:latin typeface="Kalpurush" pitchFamily="2" charset="0"/>
                <a:cs typeface="Kalpurush" pitchFamily="2" charset="0"/>
              </a:rPr>
              <a:t>)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048000"/>
            <a:ext cx="2590800" cy="327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নিখিলেশ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মেজ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বৌরাণী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অমূল্য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3048000"/>
            <a:ext cx="2667000" cy="327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অচেতন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endParaRPr lang="en-US" sz="24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স্বদেশী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আন্দোলন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সন্দীপ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অমূল্য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3048000"/>
            <a:ext cx="2590800" cy="327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অবচেতন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স্তর</a:t>
            </a:r>
            <a:endParaRPr lang="en-US" sz="24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অবদমিত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যৌনতা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আহত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বিবেক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সন্দীপ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নিখিলেশ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620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২</a:t>
            </a:r>
          </a:p>
          <a:p>
            <a:pPr algn="ctr"/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ঘরেবাইরে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আত্মকথার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উপন্যাস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819400"/>
            <a:ext cx="8229600" cy="365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১.ভাগ্যের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প্রসাদে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গরিবের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কন্যার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রাজপুত্রের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ঘরণী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হওয়া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  </a:t>
            </a:r>
          </a:p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২.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স্বামীর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ভালোবাসার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সুবাদে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স্বদেশী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যুগে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অন্দরের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গন্ডিবদ্ধ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ঘেরাটোপ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বাইরের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সীমাহীন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জীবনমঞ্চে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বেরিয়ে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আসা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457200" indent="-457200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৩.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আত্মকথায়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সতীত্বের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দৃপ্ত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নিশান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উচ্চকন্ঠে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তুলে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ধরলেন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457200" indent="-457200"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1752600"/>
            <a:ext cx="64008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বিমলার</a:t>
            </a:r>
            <a:r>
              <a:rPr lang="en-US" dirty="0" smtClean="0"/>
              <a:t> </a:t>
            </a:r>
            <a:r>
              <a:rPr lang="en-US" dirty="0" err="1" smtClean="0"/>
              <a:t>আত্মকথা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848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নিখিলেশের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আত্মকথা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534400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১.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নিখিলেশের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এতদিন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স্থির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বিশ্বাস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ছিল,ঈশ্বর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দেবেন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সেটা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সামর্থ্য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২.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একদিন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নিজেই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ঘর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বাইরে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আনতে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চেয়েছিল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457200" indent="-457200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৩.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বাইরের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বিস্তৃত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পরিসরে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ভালোবাসাকে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উপলব্ধি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চেয়েছে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457200" indent="-457200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marL="457200" indent="-457200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৪.বিশ্বের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জ্ঞানের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শক্তিতে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প্রেমে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পূর্ণবিকশিত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বিমলাকে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দেখার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বড়ো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সাধ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8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সন্দীপের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আত্মকথা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8686800" cy="495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১.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অক্ষমেরা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যেটুকুতে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ভাগ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সেটুকুই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সন্দীপের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যুক্তি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কেড়ে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নিতে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পারি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সেটাই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যথার্থ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 marL="514350" indent="-514350"/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২. ‘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তুমি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চাও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তুমি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দেওয়াল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গেঁথে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রাখতে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চাও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;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সুতরাং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চাই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সিঁধ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কেটে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নিতে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চাই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তোমার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লাভ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তুমি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দেয়াল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গাথ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লাভ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সিঁধ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কাটি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তুমি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কৌশল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করব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।’</a:t>
            </a:r>
          </a:p>
          <a:p>
            <a:pPr marL="514350" indent="-514350"/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 marL="514350" indent="-514350"/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৩. ‘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আপনি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মৌচাকের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মক্ষীরাণী,আমরা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আপনাকে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চারিদিকে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ঘিরে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করব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……………’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455</TotalTime>
  <Words>443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ঘরেবাইরে </vt:lpstr>
      <vt:lpstr>ফ্রয়েড্রীও মনস্তত্ত্ব ও ঘরেবাইরে</vt:lpstr>
      <vt:lpstr>ঘরে বাইরে উপন্যাসে চরিত্রের মনস্তাত্ত্বিক উন্মোচন ও অনুসন্ধান 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ঘরেবাইরে</dc:title>
  <dc:creator>DEWAN A.G.C</dc:creator>
  <cp:lastModifiedBy>DEWAN A.G.C</cp:lastModifiedBy>
  <cp:revision>42</cp:revision>
  <dcterms:created xsi:type="dcterms:W3CDTF">2024-05-22T15:15:41Z</dcterms:created>
  <dcterms:modified xsi:type="dcterms:W3CDTF">2024-06-04T17:21:55Z</dcterms:modified>
</cp:coreProperties>
</file>