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0217-C39F-4F0C-A6E8-460BFB18AD47}" type="datetimeFigureOut">
              <a:rPr lang="en-US" smtClean="0"/>
              <a:pPr/>
              <a:t>05-Oct-23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F945-0C23-4F00-92B4-BB66D4BF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0217-C39F-4F0C-A6E8-460BFB18AD47}" type="datetimeFigureOut">
              <a:rPr lang="en-US" smtClean="0"/>
              <a:pPr/>
              <a:t>05-Oct-23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F945-0C23-4F00-92B4-BB66D4BF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0217-C39F-4F0C-A6E8-460BFB18AD47}" type="datetimeFigureOut">
              <a:rPr lang="en-US" smtClean="0"/>
              <a:pPr/>
              <a:t>05-Oct-23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F945-0C23-4F00-92B4-BB66D4BF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0217-C39F-4F0C-A6E8-460BFB18AD47}" type="datetimeFigureOut">
              <a:rPr lang="en-US" smtClean="0"/>
              <a:pPr/>
              <a:t>05-Oct-23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F945-0C23-4F00-92B4-BB66D4BF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0217-C39F-4F0C-A6E8-460BFB18AD47}" type="datetimeFigureOut">
              <a:rPr lang="en-US" smtClean="0"/>
              <a:pPr/>
              <a:t>05-Oct-23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F945-0C23-4F00-92B4-BB66D4BF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0217-C39F-4F0C-A6E8-460BFB18AD47}" type="datetimeFigureOut">
              <a:rPr lang="en-US" smtClean="0"/>
              <a:pPr/>
              <a:t>05-Oct-23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F945-0C23-4F00-92B4-BB66D4BF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0217-C39F-4F0C-A6E8-460BFB18AD47}" type="datetimeFigureOut">
              <a:rPr lang="en-US" smtClean="0"/>
              <a:pPr/>
              <a:t>05-Oct-23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F945-0C23-4F00-92B4-BB66D4BF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0217-C39F-4F0C-A6E8-460BFB18AD47}" type="datetimeFigureOut">
              <a:rPr lang="en-US" smtClean="0"/>
              <a:pPr/>
              <a:t>05-Oct-23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F945-0C23-4F00-92B4-BB66D4BF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0217-C39F-4F0C-A6E8-460BFB18AD47}" type="datetimeFigureOut">
              <a:rPr lang="en-US" smtClean="0"/>
              <a:pPr/>
              <a:t>05-Oct-23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F945-0C23-4F00-92B4-BB66D4BF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0217-C39F-4F0C-A6E8-460BFB18AD47}" type="datetimeFigureOut">
              <a:rPr lang="en-US" smtClean="0"/>
              <a:pPr/>
              <a:t>05-Oct-23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F945-0C23-4F00-92B4-BB66D4BF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0217-C39F-4F0C-A6E8-460BFB18AD47}" type="datetimeFigureOut">
              <a:rPr lang="en-US" smtClean="0"/>
              <a:pPr/>
              <a:t>05-Oct-23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F945-0C23-4F00-92B4-BB66D4BF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0217-C39F-4F0C-A6E8-460BFB18AD47}" type="datetimeFigureOut">
              <a:rPr lang="en-US" smtClean="0"/>
              <a:pPr/>
              <a:t>05-Oct-23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2F945-0C23-4F00-92B4-BB66D4BF0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টি</a:t>
            </a:r>
            <a:r>
              <a:rPr lang="en-US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এস</a:t>
            </a:r>
            <a:r>
              <a:rPr lang="en-US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এলিয়ট</a:t>
            </a:r>
            <a:endParaRPr lang="en-US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                                                                             </a:t>
            </a:r>
            <a:r>
              <a:rPr lang="en-US" sz="1800" dirty="0" smtClean="0">
                <a:solidFill>
                  <a:srgbClr val="00B0F0"/>
                </a:solidFill>
              </a:rPr>
              <a:t>P</a:t>
            </a:r>
            <a:r>
              <a:rPr lang="en-US" sz="1800" dirty="0" smtClean="0">
                <a:solidFill>
                  <a:srgbClr val="00B0F0"/>
                </a:solidFill>
              </a:rPr>
              <a:t>rof. </a:t>
            </a:r>
            <a:r>
              <a:rPr lang="en-US" sz="1800" dirty="0" err="1" smtClean="0">
                <a:solidFill>
                  <a:srgbClr val="00B0F0"/>
                </a:solidFill>
              </a:rPr>
              <a:t>Tanmay</a:t>
            </a:r>
            <a:r>
              <a:rPr lang="en-US" sz="1800" dirty="0" smtClean="0">
                <a:solidFill>
                  <a:srgbClr val="00B0F0"/>
                </a:solidFill>
              </a:rPr>
              <a:t> </a:t>
            </a:r>
            <a:r>
              <a:rPr lang="en-US" sz="1800" dirty="0" err="1" smtClean="0">
                <a:solidFill>
                  <a:srgbClr val="00B0F0"/>
                </a:solidFill>
              </a:rPr>
              <a:t>Sardar</a:t>
            </a:r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00B0F0"/>
                </a:solidFill>
              </a:rPr>
              <a:t>	</a:t>
            </a:r>
            <a:r>
              <a:rPr lang="en-US" sz="1800" dirty="0" smtClean="0">
                <a:solidFill>
                  <a:srgbClr val="00B0F0"/>
                </a:solidFill>
              </a:rPr>
              <a:t>	                                          Department of Bengali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	</a:t>
            </a:r>
            <a:r>
              <a:rPr lang="en-US" sz="1800" dirty="0" smtClean="0">
                <a:solidFill>
                  <a:srgbClr val="00B0F0"/>
                </a:solidFill>
              </a:rPr>
              <a:t>	                                          Dewan Abdul Gani College</a:t>
            </a:r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4" name="Picture 3" descr="eliot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3500430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Four Quartets(1944)</a:t>
            </a:r>
          </a:p>
          <a:p>
            <a:pPr lvl="3"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1.Burnt </a:t>
            </a:r>
            <a:r>
              <a:rPr lang="en-US" sz="2800" dirty="0" err="1" smtClean="0">
                <a:solidFill>
                  <a:srgbClr val="00B0F0"/>
                </a:solidFill>
              </a:rPr>
              <a:t>norton</a:t>
            </a:r>
            <a:endParaRPr lang="en-US" sz="2800" dirty="0" smtClean="0">
              <a:solidFill>
                <a:srgbClr val="00B0F0"/>
              </a:solidFill>
            </a:endParaRPr>
          </a:p>
          <a:p>
            <a:pPr lvl="3"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2.East Coker</a:t>
            </a:r>
          </a:p>
          <a:p>
            <a:pPr lvl="3"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3.The dry Salvage</a:t>
            </a:r>
          </a:p>
          <a:p>
            <a:pPr lvl="3"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4.Little </a:t>
            </a:r>
            <a:r>
              <a:rPr lang="en-US" sz="2800" dirty="0" err="1" smtClean="0">
                <a:solidFill>
                  <a:srgbClr val="00B0F0"/>
                </a:solidFill>
              </a:rPr>
              <a:t>Gidding</a:t>
            </a:r>
            <a:endParaRPr lang="en-US" sz="2800" dirty="0" smtClean="0">
              <a:solidFill>
                <a:srgbClr val="00B0F0"/>
              </a:solidFill>
            </a:endParaRPr>
          </a:p>
          <a:p>
            <a:pPr lvl="3">
              <a:buNone/>
            </a:pP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দুর্বোধ্য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নাটকীয়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উত্তেজনা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কম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বৃত্তাকার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সময়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কবির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জীবনের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সূচনা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থেকে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সমাপ্তি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পর্যন্ত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কাহিনী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বর্ণিত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হয়েছে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। </a:t>
            </a:r>
          </a:p>
          <a:p>
            <a:pPr lvl="3">
              <a:buNone/>
            </a:pPr>
            <a:endParaRPr lang="en-US" sz="2800" dirty="0" smtClean="0"/>
          </a:p>
          <a:p>
            <a:pPr lvl="3">
              <a:buNone/>
            </a:pPr>
            <a:endParaRPr lang="en-US" sz="2800" dirty="0" smtClean="0"/>
          </a:p>
        </p:txBody>
      </p:sp>
      <p:pic>
        <p:nvPicPr>
          <p:cNvPr id="4" name="Picture 3" descr="FourQuart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500174"/>
            <a:ext cx="2286000" cy="2714644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কাব্যনাট্য</a:t>
            </a:r>
            <a:endParaRPr lang="en-US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B050"/>
                </a:solidFill>
              </a:rPr>
              <a:t>Sweeney </a:t>
            </a:r>
            <a:r>
              <a:rPr lang="en-US" sz="4000" dirty="0" err="1" smtClean="0">
                <a:solidFill>
                  <a:srgbClr val="00B050"/>
                </a:solidFill>
              </a:rPr>
              <a:t>Agonistes</a:t>
            </a:r>
            <a:r>
              <a:rPr lang="en-US" sz="4000" dirty="0" smtClean="0">
                <a:solidFill>
                  <a:srgbClr val="00B050"/>
                </a:solidFill>
              </a:rPr>
              <a:t> (1932)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প্রথম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প্রয়াস</a:t>
            </a:r>
            <a:endParaRPr lang="en-US" dirty="0" smtClean="0"/>
          </a:p>
          <a:p>
            <a:r>
              <a:rPr lang="en-US" sz="4000" dirty="0" smtClean="0">
                <a:solidFill>
                  <a:srgbClr val="00B050"/>
                </a:solidFill>
              </a:rPr>
              <a:t>Murder in the cathedral(1935)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The family Reunion(1939)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 descr="leave-2163258__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7" y="3786190"/>
            <a:ext cx="3808949" cy="2286016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প্রবন্ধ</a:t>
            </a:r>
            <a:endParaRPr lang="en-US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Kalpurush" pitchFamily="2" charset="0"/>
                <a:cs typeface="Kalpurush" pitchFamily="2" charset="0"/>
              </a:rPr>
              <a:t>            The Sacred wood (1920)</a:t>
            </a:r>
          </a:p>
          <a:p>
            <a:pPr>
              <a:buNone/>
            </a:pPr>
            <a:r>
              <a:rPr lang="en-US" b="1" dirty="0" smtClean="0">
                <a:latin typeface="Kalpurush" pitchFamily="2" charset="0"/>
                <a:cs typeface="Kalpurush" pitchFamily="2" charset="0"/>
              </a:rPr>
              <a:t>			Homage to john Dryden(1924)</a:t>
            </a:r>
          </a:p>
          <a:p>
            <a:pPr>
              <a:buNone/>
            </a:pPr>
            <a:r>
              <a:rPr lang="en-US" b="1" dirty="0" smtClean="0">
                <a:latin typeface="Kalpurush" pitchFamily="2" charset="0"/>
                <a:cs typeface="Kalpurush" pitchFamily="2" charset="0"/>
              </a:rPr>
              <a:t>			For Lancelet Andrews(1928)</a:t>
            </a:r>
          </a:p>
          <a:p>
            <a:pPr>
              <a:buNone/>
            </a:pPr>
            <a:r>
              <a:rPr lang="en-US" b="1" dirty="0" smtClean="0">
                <a:latin typeface="Kalpurush" pitchFamily="2" charset="0"/>
                <a:cs typeface="Kalpurush" pitchFamily="2" charset="0"/>
              </a:rPr>
              <a:t> </a:t>
            </a:r>
          </a:p>
          <a:p>
            <a:pPr>
              <a:buNone/>
            </a:pPr>
            <a:endParaRPr lang="en-US" b="1" dirty="0" smtClean="0">
              <a:latin typeface="Kalpurush" pitchFamily="2" charset="0"/>
              <a:cs typeface="Kalpurush" pitchFamily="2" charset="0"/>
            </a:endParaRPr>
          </a:p>
          <a:p>
            <a:pPr>
              <a:buNone/>
            </a:pP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 descr="gettyimages-157482029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071942"/>
            <a:ext cx="3651326" cy="2071702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রচনার</a:t>
            </a:r>
            <a:r>
              <a:rPr lang="en-US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বিশেষত্ব</a:t>
            </a:r>
            <a:endParaRPr lang="en-US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5" algn="just"/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দুরূহতা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- </a:t>
            </a:r>
          </a:p>
          <a:p>
            <a:pPr lvl="5" algn="just"/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নগর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কেন্দ্রিকতা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-</a:t>
            </a:r>
          </a:p>
          <a:p>
            <a:pPr lvl="5" algn="just"/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রোম্যান্টিক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বিরোধিতা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-</a:t>
            </a:r>
          </a:p>
          <a:p>
            <a:pPr lvl="5" algn="just"/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চিত্রকল্পের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ব্যবহার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Kalpurush" pitchFamily="2" charset="0"/>
              <a:cs typeface="Kalpurush" pitchFamily="2" charset="0"/>
            </a:endParaRPr>
          </a:p>
          <a:p>
            <a:pPr lvl="5" algn="just"/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আন্তর্জাতিকতা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-</a:t>
            </a:r>
          </a:p>
          <a:p>
            <a:pPr lvl="5" algn="just"/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দুর্বল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চরিত্রসমূহ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-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প্রেক্ষাপট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রানী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ভিক্টোরিয়ার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মৃত্যু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নতুন</a:t>
            </a:r>
            <a:r>
              <a:rPr lang="en-US" sz="36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যুগের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সূচনা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সন্দেহ</a:t>
            </a:r>
            <a:r>
              <a:rPr lang="en-US" sz="36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ও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জিজ্ঞাসার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জন্ম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প্রথম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বিশ্বযুদ্ধ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এর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সূচনা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। </a:t>
            </a:r>
          </a:p>
          <a:p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হতাশা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নিরাশার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জন্ম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মানুষের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মধ্যে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জীবন</a:t>
            </a:r>
            <a:r>
              <a:rPr lang="en-US" sz="32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পরিচয়</a:t>
            </a:r>
            <a:r>
              <a:rPr lang="en-US" sz="32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জন্ম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- ১৮৮৮-১৯৬৫</a:t>
            </a:r>
          </a:p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স্থান-আমিরিকায়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।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অভিজাত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পরিবার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মাতা-শারলট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।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সন্তানের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মধ্যে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সাহিত্য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অনুরাগ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সঞ্চার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করেন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।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হার্ভার্ড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বিশ্ববিদ্যালয়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দর্শন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গ্রিক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লাতিন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সাহিত্যে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অনুরাগ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বোদলেয়ার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এর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কবিতার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দ্বারা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প্রভাবিত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 descr="eli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143248"/>
            <a:ext cx="2714644" cy="278608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রচনা</a:t>
            </a:r>
            <a:r>
              <a:rPr lang="en-US" sz="32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সমূহ</a:t>
            </a:r>
            <a:r>
              <a:rPr lang="en-US" sz="32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Content Placeholder 3" descr="book 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1570" y="1600200"/>
            <a:ext cx="7300860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কাব্য</a:t>
            </a:r>
            <a:r>
              <a:rPr lang="en-US" sz="32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Purfrock</a:t>
            </a:r>
            <a:r>
              <a:rPr lang="en-US" dirty="0" smtClean="0">
                <a:solidFill>
                  <a:srgbClr val="C00000"/>
                </a:solidFill>
              </a:rPr>
              <a:t> and other observations(1917)</a:t>
            </a:r>
          </a:p>
          <a:p>
            <a:pPr>
              <a:buNone/>
            </a:pPr>
            <a:r>
              <a:rPr lang="en-US" dirty="0" smtClean="0"/>
              <a:t>		1. </a:t>
            </a:r>
            <a:r>
              <a:rPr lang="en-US" dirty="0" smtClean="0">
                <a:solidFill>
                  <a:srgbClr val="0070C0"/>
                </a:solidFill>
              </a:rPr>
              <a:t>love song of j. Alfred </a:t>
            </a:r>
            <a:r>
              <a:rPr lang="en-US" dirty="0" err="1" smtClean="0">
                <a:solidFill>
                  <a:srgbClr val="0070C0"/>
                </a:solidFill>
              </a:rPr>
              <a:t>prufrock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/>
              <a:t>		2</a:t>
            </a:r>
            <a:r>
              <a:rPr lang="en-US" dirty="0" smtClean="0">
                <a:solidFill>
                  <a:srgbClr val="0070C0"/>
                </a:solidFill>
              </a:rPr>
              <a:t>.portrait of a lady</a:t>
            </a:r>
          </a:p>
          <a:p>
            <a:pPr>
              <a:buNone/>
            </a:pPr>
            <a:r>
              <a:rPr lang="en-US" dirty="0" smtClean="0"/>
              <a:t> 		3. </a:t>
            </a:r>
            <a:r>
              <a:rPr lang="en-US" dirty="0" smtClean="0">
                <a:solidFill>
                  <a:srgbClr val="0070C0"/>
                </a:solidFill>
              </a:rPr>
              <a:t>Rhapsody on a wind night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poems(1920)-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মূল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বিষয়-আধুনিক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মানুষের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দ্বিধা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ও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নাগরিক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জীবনের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যান্ত্রিকতা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কে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দেখানো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Kalpurush" pitchFamily="2" charset="0"/>
                <a:cs typeface="Kalpurush" pitchFamily="2" charset="0"/>
              </a:rPr>
              <a:t>  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কয়েকটি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কবিতা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-</a:t>
            </a:r>
          </a:p>
          <a:p>
            <a:pPr>
              <a:buNone/>
            </a:pPr>
            <a:r>
              <a:rPr lang="en-US" dirty="0" smtClean="0">
                <a:latin typeface="Kalpurush" pitchFamily="2" charset="0"/>
                <a:cs typeface="Kalpurush" pitchFamily="2" charset="0"/>
              </a:rPr>
              <a:t>			      </a:t>
            </a:r>
            <a:r>
              <a:rPr lang="en-US" dirty="0" smtClean="0">
                <a:solidFill>
                  <a:schemeClr val="tx2"/>
                </a:solidFill>
                <a:latin typeface="Kalpurush" pitchFamily="2" charset="0"/>
                <a:cs typeface="Kalpurush" pitchFamily="2" charset="0"/>
              </a:rPr>
              <a:t>1। </a:t>
            </a:r>
            <a:r>
              <a:rPr lang="en-US" dirty="0" err="1" smtClean="0">
                <a:solidFill>
                  <a:schemeClr val="tx2"/>
                </a:solidFill>
                <a:latin typeface="Kalpurush" pitchFamily="2" charset="0"/>
                <a:cs typeface="Kalpurush" pitchFamily="2" charset="0"/>
              </a:rPr>
              <a:t>Gerontion</a:t>
            </a:r>
            <a:endParaRPr lang="en-US" dirty="0" smtClean="0">
              <a:solidFill>
                <a:schemeClr val="tx2"/>
              </a:solidFill>
              <a:latin typeface="Kalpurush" pitchFamily="2" charset="0"/>
              <a:cs typeface="Kalpurush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Kalpurush" pitchFamily="2" charset="0"/>
                <a:cs typeface="Kalpurush" pitchFamily="2" charset="0"/>
              </a:rPr>
              <a:t>			      2।Sweeney </a:t>
            </a:r>
            <a:r>
              <a:rPr lang="en-US" dirty="0" err="1" smtClean="0">
                <a:solidFill>
                  <a:schemeClr val="tx2"/>
                </a:solidFill>
                <a:latin typeface="Kalpurush" pitchFamily="2" charset="0"/>
                <a:cs typeface="Kalpurush" pitchFamily="2" charset="0"/>
              </a:rPr>
              <a:t>errect</a:t>
            </a:r>
            <a:r>
              <a:rPr lang="en-US" dirty="0" smtClean="0">
                <a:solidFill>
                  <a:schemeClr val="tx2"/>
                </a:solidFill>
                <a:latin typeface="Kalpurush" pitchFamily="2" charset="0"/>
                <a:cs typeface="Kalpurush" pitchFamily="2" charset="0"/>
              </a:rPr>
              <a:t>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waste land(1922</a:t>
            </a:r>
            <a:r>
              <a:rPr lang="en-US" dirty="0" smtClean="0"/>
              <a:t>)-</a:t>
            </a:r>
          </a:p>
          <a:p>
            <a:r>
              <a:rPr lang="en-US" dirty="0" err="1" smtClean="0">
                <a:latin typeface="Kalpurush" pitchFamily="2" charset="0"/>
                <a:cs typeface="Kalpurush" pitchFamily="2" charset="0"/>
              </a:rPr>
              <a:t>পাঁচটি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পর্বে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বিভক্ত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যথা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- </a:t>
            </a:r>
          </a:p>
          <a:p>
            <a:pPr lvl="4">
              <a:buNone/>
            </a:pPr>
            <a:endParaRPr lang="en-US" dirty="0" smtClean="0">
              <a:latin typeface="Kalpurush" pitchFamily="2" charset="0"/>
              <a:cs typeface="Kalpurush" pitchFamily="2" charset="0"/>
            </a:endParaRPr>
          </a:p>
          <a:p>
            <a:pPr marL="2286000" lvl="4" indent="-457200">
              <a:buAutoNum type="arabicPeriod"/>
            </a:pPr>
            <a:r>
              <a:rPr lang="en-US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The burial of the dead</a:t>
            </a:r>
          </a:p>
          <a:p>
            <a:pPr marL="2286000" lvl="4" indent="-457200">
              <a:buAutoNum type="arabicPeriod"/>
            </a:pPr>
            <a:r>
              <a:rPr lang="en-US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A game of chess</a:t>
            </a:r>
          </a:p>
          <a:p>
            <a:pPr marL="2286000" lvl="4" indent="-457200">
              <a:buAutoNum type="arabicPeriod"/>
            </a:pPr>
            <a:r>
              <a:rPr lang="en-US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The fire  Sermon</a:t>
            </a:r>
          </a:p>
          <a:p>
            <a:pPr marL="2286000" lvl="4" indent="-457200">
              <a:buAutoNum type="arabicPeriod"/>
            </a:pPr>
            <a:r>
              <a:rPr lang="en-US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Death by water</a:t>
            </a:r>
          </a:p>
          <a:p>
            <a:pPr marL="2286000" lvl="4" indent="-457200">
              <a:buAutoNum type="arabicPeriod"/>
            </a:pPr>
            <a:r>
              <a:rPr lang="en-US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What the thunder said</a:t>
            </a:r>
            <a:endParaRPr lang="en-US" sz="2800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 descr="page9the waste l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000240"/>
            <a:ext cx="2143140" cy="407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Hollow men(1925)-</a:t>
            </a:r>
          </a:p>
          <a:p>
            <a:pPr lvl="3"/>
            <a:endParaRPr lang="en-US" dirty="0" smtClean="0"/>
          </a:p>
          <a:p>
            <a:pPr lvl="4">
              <a:buNone/>
            </a:pPr>
            <a:r>
              <a:rPr lang="en-US" sz="3200" dirty="0" smtClean="0"/>
              <a:t>We are the hollow men</a:t>
            </a:r>
          </a:p>
          <a:p>
            <a:pPr lvl="4">
              <a:buNone/>
            </a:pPr>
            <a:r>
              <a:rPr lang="en-US" sz="3200" dirty="0" smtClean="0"/>
              <a:t>We are the stuffed men</a:t>
            </a:r>
          </a:p>
          <a:p>
            <a:pPr lvl="4">
              <a:buNone/>
            </a:pPr>
            <a:r>
              <a:rPr lang="en-US" sz="3200" dirty="0" smtClean="0"/>
              <a:t>Leaning together</a:t>
            </a:r>
          </a:p>
          <a:p>
            <a:pPr lvl="4">
              <a:buNone/>
            </a:pPr>
            <a:r>
              <a:rPr lang="en-US" sz="3200" dirty="0" smtClean="0"/>
              <a:t>Headpiece filled with straw.</a:t>
            </a:r>
          </a:p>
          <a:p>
            <a:pPr lvl="4">
              <a:buNone/>
            </a:pPr>
            <a:endParaRPr lang="en-US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Ash </a:t>
            </a:r>
            <a:r>
              <a:rPr lang="en-US" dirty="0" err="1" smtClean="0">
                <a:solidFill>
                  <a:srgbClr val="FF0000"/>
                </a:solidFill>
              </a:rPr>
              <a:t>Wedneday</a:t>
            </a:r>
            <a:r>
              <a:rPr lang="en-US" dirty="0" smtClean="0">
                <a:solidFill>
                  <a:srgbClr val="FF0000"/>
                </a:solidFill>
              </a:rPr>
              <a:t>(1930)-</a:t>
            </a:r>
          </a:p>
          <a:p>
            <a:pPr>
              <a:buNone/>
            </a:pP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নিরাশা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থেকে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বিশ্বাসের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পথে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কবির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ভাবনা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অগ্রসারিত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হচ্ছে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এখান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থেকে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Ariel poems</a:t>
            </a:r>
          </a:p>
          <a:p>
            <a:pPr lvl="2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1.journey of the magi</a:t>
            </a:r>
          </a:p>
          <a:p>
            <a:pPr lvl="2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2. A song for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simeon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2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Animula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jesus-christ-276410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143248"/>
            <a:ext cx="2428892" cy="27432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242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টি. এস. এলিয়ট</vt:lpstr>
      <vt:lpstr>প্রেক্ষাপট</vt:lpstr>
      <vt:lpstr>জীবন পরিচয় </vt:lpstr>
      <vt:lpstr>রচনা সমূহ </vt:lpstr>
      <vt:lpstr>কাব্য </vt:lpstr>
      <vt:lpstr>Slide 6</vt:lpstr>
      <vt:lpstr>Slide 7</vt:lpstr>
      <vt:lpstr>Slide 8</vt:lpstr>
      <vt:lpstr>Slide 9</vt:lpstr>
      <vt:lpstr>Slide 10</vt:lpstr>
      <vt:lpstr>কাব্যনাট্য</vt:lpstr>
      <vt:lpstr>প্রবন্ধ</vt:lpstr>
      <vt:lpstr>রচনার বিশেষত্ব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টি. এস. এলিয়ট</dc:title>
  <dc:creator>winddows 10</dc:creator>
  <cp:lastModifiedBy>win 7</cp:lastModifiedBy>
  <cp:revision>25</cp:revision>
  <dcterms:created xsi:type="dcterms:W3CDTF">2022-11-13T18:18:59Z</dcterms:created>
  <dcterms:modified xsi:type="dcterms:W3CDTF">2023-10-05T18:24:19Z</dcterms:modified>
</cp:coreProperties>
</file>