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4C7B-9595-4A08-A297-FA8FA2BC47E2}" type="datetimeFigureOut">
              <a:rPr lang="en-US" smtClean="0"/>
              <a:pPr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3D35-A7B4-4587-99E3-4AB30714C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চার্লস</a:t>
            </a:r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ডিকেন্স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800" dirty="0" smtClean="0"/>
              <a:t>                                           </a:t>
            </a:r>
            <a:r>
              <a:rPr lang="en-US" sz="1800" dirty="0" smtClean="0">
                <a:solidFill>
                  <a:schemeClr val="tx1"/>
                </a:solidFill>
              </a:rPr>
              <a:t>Prof. </a:t>
            </a:r>
            <a:r>
              <a:rPr lang="en-US" sz="1800" dirty="0" err="1" smtClean="0">
                <a:solidFill>
                  <a:schemeClr val="tx1"/>
                </a:solidFill>
              </a:rPr>
              <a:t>Tanmay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</a:t>
            </a:r>
            <a:r>
              <a:rPr lang="en-US" sz="1800" dirty="0" err="1" smtClean="0">
                <a:solidFill>
                  <a:schemeClr val="tx1"/>
                </a:solidFill>
              </a:rPr>
              <a:t>ardar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                          Department of Bengali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                                 Dewan Abdul Gani College</a:t>
            </a:r>
          </a:p>
          <a:p>
            <a:endParaRPr lang="en-US" sz="1800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0438"/>
            <a:ext cx="3071802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ডিকেন্স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শরৎচন্দ্র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১।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উভয়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লেখকই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সমাজের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আপামর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সাধারণ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মানুষের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আশ্রু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সিক্ত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ভাষায়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করেছেন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২।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উভয়ের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মধ্যেই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প্রতিবাদী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মানসিকতা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ছিলো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প্রচ্ছন্ন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৩।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বুদ্ধি 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অপেক্ষা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হ্রদয়াবেগ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দিয়েছেন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দুজন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লেখকই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৪।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ডিকেন্সের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মতো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শরৎচন্দ্রের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নায়কারা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আদর্শ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</a:t>
            </a:r>
          </a:p>
          <a:p>
            <a:pPr>
              <a:buNone/>
            </a:pP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৫।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আত্ম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জীবনী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মুলক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লেখা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দুজনেই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লিখেছেন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  </a:t>
            </a:r>
          </a:p>
          <a:p>
            <a:pPr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			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একারণে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শরৎচন্দ্র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বাংলার</a:t>
            </a:r>
            <a:r>
              <a:rPr lang="en-US" sz="2800" b="1" u="sng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ডিকেন্স</a:t>
            </a:r>
            <a:r>
              <a:rPr lang="en-US" sz="2800" b="1" u="sng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1714500" cy="1714500"/>
          </a:xfrm>
          <a:prstGeom prst="rect">
            <a:avLst/>
          </a:prstGeom>
        </p:spPr>
      </p:pic>
      <p:pic>
        <p:nvPicPr>
          <p:cNvPr id="5" name="Picture 4" descr="Sarat_Chand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214290"/>
            <a:ext cx="1417320" cy="1661160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ইংরেজি</a:t>
            </a:r>
            <a:r>
              <a:rPr lang="en-US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সাহিত্যের</a:t>
            </a:r>
            <a:r>
              <a:rPr lang="en-US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সময়</a:t>
            </a:r>
            <a:endParaRPr lang="en-US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১।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অ্যাংলো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সাক্সন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অ্যাংলো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নরমান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২।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চসারের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৩।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এলিজাবেথের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।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৪।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রোম্যান্টিকের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। ১৮৩২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৫।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ভিক্টোরিয়া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 ১৮৩৭ </a:t>
            </a:r>
            <a:endParaRPr lang="en-US" sz="3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ডিকেন্সকে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কেনো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শ্রেষ্ঠ</a:t>
            </a:r>
            <a:r>
              <a:rPr lang="en-US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বলবো</a:t>
            </a:r>
            <a:endParaRPr lang="en-US" sz="28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১।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আজস্র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সৃষ্টি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২।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হিউমার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রসবোধ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৩।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ইংরেজ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জাতির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নিবিড়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একাত্মতা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।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500570"/>
            <a:ext cx="2500330" cy="23574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ডিকেন্সের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জীবন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পরিচয়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জীবন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– ১৮১২-১৮৭০ </a:t>
            </a:r>
          </a:p>
          <a:p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জন্ম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ইংল্যান্ডের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দক্ষিণ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উপকূলের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পোর্টিসে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পিতা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মিস্টার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মিকবার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মিসেস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নিকলবি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সংবাদপত্রের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রিপোর্টার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হিসেবে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যোগদান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চিত্রের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কাহিনী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রচনার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আমন্ত্রণ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পেলেন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লিখলেন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b="1" u="sng" dirty="0" err="1" smtClean="0">
                <a:latin typeface="Kalpurush" pitchFamily="2" charset="0"/>
                <a:cs typeface="Kalpurush" pitchFamily="2" charset="0"/>
              </a:rPr>
              <a:t>pickwick</a:t>
            </a:r>
            <a:r>
              <a:rPr lang="en-US" b="1" u="sng" dirty="0" smtClean="0">
                <a:latin typeface="Kalpurush" pitchFamily="2" charset="0"/>
                <a:cs typeface="Kalpurush" pitchFamily="2" charset="0"/>
              </a:rPr>
              <a:t> paper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(১৮৩৬-১৮৩৭) 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রচনাই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খ্যাতি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যশকে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ছড়িয়ে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 </a:t>
            </a:r>
          </a:p>
          <a:p>
            <a:endParaRPr lang="en-US" sz="1800" dirty="0" smtClean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রচনাবলী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eave-2163258__3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71900" cy="3581416"/>
          </a:xfrm>
          <a:prstGeom prst="rect">
            <a:avLst/>
          </a:prstGeom>
        </p:spPr>
      </p:pic>
      <p:pic>
        <p:nvPicPr>
          <p:cNvPr id="5" name="Content Placeholder 7" descr="gettyimages-157482029-612x6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48" y="3000372"/>
            <a:ext cx="3857652" cy="35719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Sketches by </a:t>
            </a:r>
            <a:r>
              <a:rPr lang="en-US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boz</a:t>
            </a:r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(1833-1836)</a:t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লন্ডনের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প্রবন্ধ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গল্প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মাধ্যমে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প্রকাশিত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posthumous papers of the </a:t>
            </a:r>
            <a:r>
              <a:rPr lang="en-US" dirty="0" err="1" smtClean="0">
                <a:solidFill>
                  <a:srgbClr val="FF0000"/>
                </a:solidFill>
              </a:rPr>
              <a:t>pickwick</a:t>
            </a:r>
            <a:r>
              <a:rPr lang="en-US" dirty="0" smtClean="0">
                <a:solidFill>
                  <a:srgbClr val="FF0000"/>
                </a:solidFill>
              </a:rPr>
              <a:t> club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এটার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প্রাণবন্ত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কমেডি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চিত্র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Oliver twist(1838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):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তিনি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মানবিক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ভূমিকাতে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অবতীর্ণ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হলেন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 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Nicholas </a:t>
            </a:r>
            <a:r>
              <a:rPr lang="en-US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nickelby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(1838-1839):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ভাবাবেগের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জীবনের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সমস্যা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সমাধানের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গ্রন্থে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 </a:t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old curiosity (1841</a:t>
            </a:r>
            <a:r>
              <a:rPr lang="en-US" dirty="0" smtClean="0"/>
              <a:t>):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বৃদ্ধ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পৌত্রীর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দুর্দশার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American notes (1842</a:t>
            </a:r>
            <a:r>
              <a:rPr lang="en-US" dirty="0" smtClean="0"/>
              <a:t>):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পর্যটন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ধর্মী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Devid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copperfield</a:t>
            </a:r>
            <a:r>
              <a:rPr lang="en-US" dirty="0" smtClean="0">
                <a:solidFill>
                  <a:srgbClr val="FF0000"/>
                </a:solidFill>
              </a:rPr>
              <a:t> (1849</a:t>
            </a:r>
            <a:r>
              <a:rPr lang="en-US" dirty="0" smtClean="0"/>
              <a:t>):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আত্মজীবনী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মূলক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গ্রন্থ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ডিকেন্সের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অন্যান্য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Household words- 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1854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Little </a:t>
            </a:r>
            <a:r>
              <a:rPr lang="en-US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dorrit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1855-1857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A tale of two cities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1859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Great Expectations- 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1860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	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our mutual friend- 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1865</a:t>
            </a:r>
          </a:p>
          <a:p>
            <a:pPr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6699"/>
                </a:solidFill>
                <a:latin typeface="Kalpurush" pitchFamily="2" charset="0"/>
                <a:cs typeface="Kalpurush" pitchFamily="2" charset="0"/>
              </a:rPr>
              <a:t>ডিকেন্সের</a:t>
            </a:r>
            <a:r>
              <a:rPr lang="en-US" sz="3200" dirty="0" smtClean="0">
                <a:solidFill>
                  <a:srgbClr val="FF6699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6699"/>
                </a:solidFill>
                <a:latin typeface="Kalpurush" pitchFamily="2" charset="0"/>
                <a:cs typeface="Kalpurush" pitchFamily="2" charset="0"/>
              </a:rPr>
              <a:t>রচনার</a:t>
            </a:r>
            <a:r>
              <a:rPr lang="en-US" sz="3200" dirty="0" smtClean="0">
                <a:solidFill>
                  <a:srgbClr val="FF6699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6699"/>
                </a:solidFill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3200" dirty="0" smtClean="0">
                <a:solidFill>
                  <a:srgbClr val="FF6699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solidFill>
                <a:srgbClr val="FF6699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কাহিনীর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খণ্ডতা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২।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মানবতাবাদ -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৩।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হাস্যরস ও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করুণরস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সমন্বয়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৪।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সমাজ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সংস্কারক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চেতনা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 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বারনাড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শ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বিপ্লবী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আখ্যা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দিয়েছিলেন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পিকউইক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পেপারস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বিচারব্যবস্থা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অলিভার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টুইস্ট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শিশুদের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জীবনের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সমালোচনা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করেছেন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৫।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অসংখ্য 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 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নিন্মবিত্ত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মধ্যবিত্ত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চরিত্র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শিশু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চরিত্রের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সংখ্যা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অধিক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৬।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আত্মচরিতমূলক-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৭।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রচনা </a:t>
            </a:r>
            <a:r>
              <a:rPr lang="en-US" sz="24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শৈলী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    </a:t>
            </a:r>
            <a:endParaRPr lang="en-US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259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চার্লস ডিকেন্স</vt:lpstr>
      <vt:lpstr>ইংরেজি সাহিত্যের সময়</vt:lpstr>
      <vt:lpstr>ডিকেন্সকে কেনো শ্রেষ্ঠ বলবো</vt:lpstr>
      <vt:lpstr>ডিকেন্সের জীবন পরিচয় </vt:lpstr>
      <vt:lpstr>      রচনাবলী</vt:lpstr>
      <vt:lpstr>Slide 6</vt:lpstr>
      <vt:lpstr>Slide 7</vt:lpstr>
      <vt:lpstr>Slide 8</vt:lpstr>
      <vt:lpstr>ডিকেন্সের রচনার বৈশিষ্ট্য </vt:lpstr>
      <vt:lpstr>ডিকেন্স ও শরৎচন্দ্র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চার্লস ডিকেন্স</dc:title>
  <dc:creator>winddows 10</dc:creator>
  <cp:lastModifiedBy>win 7</cp:lastModifiedBy>
  <cp:revision>48</cp:revision>
  <dcterms:created xsi:type="dcterms:W3CDTF">2022-11-10T18:01:11Z</dcterms:created>
  <dcterms:modified xsi:type="dcterms:W3CDTF">2023-10-05T18:20:50Z</dcterms:modified>
</cp:coreProperties>
</file>