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807BAC-E25C-42B8-848F-E2BFD1361837}" type="datetimeFigureOut">
              <a:rPr lang="en-US" smtClean="0"/>
              <a:pPr/>
              <a:t>23-Nov-23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2D9D8E-AABB-4719-95AD-C1EE201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ভবভূতি</a:t>
            </a:r>
            <a:r>
              <a:rPr lang="bn-IN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bn-IN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ভবভূতির নাট্যপ্রতিভার পরিচয়</a:t>
            </a:r>
            <a:r>
              <a:rPr lang="bn-IN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solidFill>
                <a:srgbClr val="FFC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Prof.Tanmay</a:t>
            </a:r>
            <a:r>
              <a:rPr lang="en-US" sz="2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Sardar</a:t>
            </a:r>
            <a:endParaRPr lang="en-US" sz="2600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r>
              <a:rPr lang="en-US" sz="2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Dewan</a:t>
            </a:r>
            <a:r>
              <a:rPr lang="en-US" sz="2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abdul</a:t>
            </a:r>
            <a:r>
              <a:rPr lang="en-US" sz="2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Gani</a:t>
            </a:r>
            <a:r>
              <a:rPr lang="en-US" sz="2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College</a:t>
            </a:r>
            <a:endParaRPr lang="en-US" sz="2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দাক্ষিণাত্যের পদ্মপুরে কবির জন্ম</a:t>
            </a:r>
          </a:p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পিতা- নীলকণ্ঠ , মাতা- জাতুকরনী </a:t>
            </a:r>
          </a:p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‘ শ্রীকণ্ঠ’ উপাধী পেয়েছিলেন।</a:t>
            </a:r>
          </a:p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সময় কাল- ৬৫০-৭৫০ খ্রিষ্টাব্দ।</a:t>
            </a:r>
          </a:p>
          <a:p>
            <a:endParaRPr lang="en-US" sz="24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জীবন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পরিচয়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dirty="0" smtClean="0">
                <a:latin typeface="Kalpurush" pitchFamily="2" charset="0"/>
                <a:cs typeface="Kalpurush" pitchFamily="2" charset="0"/>
              </a:rPr>
            </a:b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" name="Picture 2" descr="C:\Users\DAGC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524000"/>
            <a:ext cx="2819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মালত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ী</a:t>
            </a:r>
            <a:r>
              <a:rPr lang="en-US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মাধব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মহাবীর</a:t>
            </a:r>
            <a:r>
              <a:rPr lang="en-US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চরিত</a:t>
            </a:r>
            <a:r>
              <a:rPr lang="en-US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       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উত্তররামচরিত</a:t>
            </a:r>
            <a:r>
              <a:rPr lang="en-US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1000" dirty="0" smtClean="0">
              <a:latin typeface="Kalpurush" pitchFamily="2" charset="0"/>
              <a:cs typeface="Kalpurush" pitchFamily="2" charset="0"/>
            </a:endParaRPr>
          </a:p>
          <a:p>
            <a:pPr lvl="7">
              <a:buFont typeface="Wingdings" pitchFamily="2" charset="2"/>
              <a:buChar char="v"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lvl="7">
              <a:buFont typeface="Wingdings" pitchFamily="2" charset="2"/>
              <a:buChar char="v"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lvl="7">
              <a:buFont typeface="Wingdings" pitchFamily="2" charset="2"/>
              <a:buChar char="v"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lvl="7">
              <a:buFont typeface="Wingdings" pitchFamily="2" charset="2"/>
              <a:buChar char="v"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lvl="7">
              <a:buFont typeface="Wingdings" pitchFamily="2" charset="2"/>
              <a:buChar char="v"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সৃষ্টি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7" name="Picture 3" descr="C:\Users\DAGC\Download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581400"/>
            <a:ext cx="41910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অনুমান করা হয় এটি ভবভূতির লিখিত প্রথম নাটক।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১০ অঙ্কে নাটকটি রচিত।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পদ্মাবতীর রাজ্যের মন্ত্রী ভূরিবসুর কন্যা মালতী ও বিদরভরাজ্যের মন্ত্রী দেবারতের পুত্র মাধবের প্রণয় কাহিনী এর মূল বিষয়। 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অতিরিক্ত ঘটনার বর্ণনা, এবং </a:t>
            </a:r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অসংযত </a:t>
            </a:r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ভাষা ব্যাবহারের ফলে নাট্যরস  জমে উঠে নি। 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একাধিক রসের ব্যবহার এই নাটকের বিশেষ গুণ</a:t>
            </a:r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। </a:t>
            </a:r>
            <a:endParaRPr lang="bn-IN" sz="2800" dirty="0" smtClean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বৌদ্ধ সাধকদের সমাজসেবা, মহাশ্মশানের চিত্র অঙ্কনে কবি কৃতিত্ব দেখিয়েছেন। </a:t>
            </a:r>
          </a:p>
          <a:p>
            <a:pPr>
              <a:buNone/>
            </a:pP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err="1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মালত</a:t>
            </a:r>
            <a:r>
              <a:rPr lang="bn-IN" sz="3200" b="1" u="sng" dirty="0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ী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u="sng" dirty="0" err="1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মাধব</a:t>
            </a:r>
            <a:r>
              <a:rPr lang="bn-IN" sz="3200" b="1" u="sng" dirty="0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 </a:t>
            </a:r>
            <a:endParaRPr lang="en-US" sz="3200" b="1" u="sng" dirty="0">
              <a:solidFill>
                <a:schemeClr val="accent3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৭ টি অঙ্কে বিন্যস্ত।</a:t>
            </a:r>
          </a:p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রামের বীরত্ব, রাবণ বধ এই কাব্যের মূল আলোচ্য বিষয়। </a:t>
            </a:r>
          </a:p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এই নাটকে মানুষ রাম অপেক্ষা দেবতা রামের চিত্রই অঙ্কিত হয়েছে।</a:t>
            </a:r>
          </a:p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রামায়ণের কিছু ঘটনা কে নতুন ভাবে সাজিয়েছেন নাট্যকার। </a:t>
            </a:r>
          </a:p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ঘটনার আধিক্য নাটকের নাট্যরস কে জমতে দেয় নি এ নাটকে। 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মহাবীর</a:t>
            </a:r>
            <a:r>
              <a:rPr lang="en-US" b="1" u="sng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চরিত</a:t>
            </a:r>
            <a: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         </a:t>
            </a:r>
            <a:br>
              <a:rPr lang="en-US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৭ অঙ্কে এই নাটকটি রচিত।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রামায়ণের উত্তরখণ্ড থেকে এ নাটকের উপাদানটিকে সংগ্রহ করা হয়েছে।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মিলনান্তক নাটক এটি।  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শম্বুক চরিত্রে পার্থক্য আছে রাম্যানে শূদ্র হয়ে তপস্যা করার জন্য রাম হত্যা করেছিলেন। তবে এ নাটকে শাপমুক্তির জন্য রাম শম্বুক কে হত্যা করেছেন। 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সীতা চরিত্র টি পবিত্রতায়, সহ্যশীলয়তায় উজ্জ্বল হয়ে উঠেছে।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রাম চরিত্রে বীরত্ব হীন হয়ে পড়েছে।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তবে ঘটনার সজ্জায়, বর্ণনায়, নাট্য রসের আবেদনে নাটক টি সংস্কৃত সাহিত্যে অতুলনীয় হয়ে উঠেছে</a:t>
            </a:r>
            <a:r>
              <a:rPr lang="bn-IN" sz="2400" dirty="0" smtClean="0">
                <a:solidFill>
                  <a:srgbClr val="FF0066"/>
                </a:solidFill>
                <a:latin typeface="Kalpurush" pitchFamily="2" charset="0"/>
                <a:cs typeface="Kalpurush" pitchFamily="2" charset="0"/>
              </a:rPr>
              <a:t>।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উত্তর</a:t>
            </a:r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রামচরিত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বীরত্ব পূর্ণ ও বিস্ময়কর ঘটনা বর্ণনায় নাট্যকার কৃতিত্বের পরিচয় দিয়েছেন।</a:t>
            </a:r>
          </a:p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বিদূষক চরিত্র সৃষ্টি করেন নি। কারণ হাস্যরস নয় জীবনের সুগভীর বোধ কেই তিনি তাঁর নাটকে তুলে ধরতে চেয়েছিলেন।</a:t>
            </a:r>
          </a:p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নিসর্গ বর্ণনাতে ভবভূতি অনবদ্য প্রতিভার পরিচয় দিয়েছিলেন।</a:t>
            </a:r>
            <a:r>
              <a:rPr lang="bn-IN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যেমন, পঞ্চবটী বন,পাহাড়,মেঘ ইত্যাদি। </a:t>
            </a:r>
          </a:p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মনব মনের সহজাত প্রবৃত্তি যেমন প্রেম, ক্রোধ বাসনার চমৎকার প্রকাশ লক্ষ্য করা যায় তাঁর নাটকে। </a:t>
            </a:r>
          </a:p>
          <a:p>
            <a:r>
              <a:rPr lang="bn-IN" sz="2400" dirty="0" smtClean="0">
                <a:latin typeface="Kalpurush" pitchFamily="2" charset="0"/>
                <a:cs typeface="Kalpurush" pitchFamily="2" charset="0"/>
              </a:rPr>
              <a:t>বৈদগ্ধ্য পূর্ণ ভাষা তাঁর কাব্য কে করে তুলেছে জটিল বুদ্ধিদীপ্ত।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সাহিত্য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সমালোচনার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দৃষ্টিতে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ভবভূতি</a:t>
            </a:r>
            <a:r>
              <a:rPr lang="en-US" sz="40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314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ভবভূতি ভবভূতির নাট্যপ্রতিভার পরিচয় </vt:lpstr>
      <vt:lpstr> জীবন পরিচয়  </vt:lpstr>
      <vt:lpstr>সৃষ্টি</vt:lpstr>
      <vt:lpstr>মালতী মাধব   </vt:lpstr>
      <vt:lpstr>মহাবীর চরিত           </vt:lpstr>
      <vt:lpstr>উত্তর রামচরিত </vt:lpstr>
      <vt:lpstr>সাহিত্য সমালোচনার দৃষ্টিতে ভবভূতি 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ভবভূতি</dc:title>
  <dc:creator>DAGC</dc:creator>
  <cp:lastModifiedBy>win 7</cp:lastModifiedBy>
  <cp:revision>21</cp:revision>
  <dcterms:created xsi:type="dcterms:W3CDTF">2023-10-10T08:45:34Z</dcterms:created>
  <dcterms:modified xsi:type="dcterms:W3CDTF">2023-11-23T05:19:55Z</dcterms:modified>
</cp:coreProperties>
</file>